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D197-10E0-43EA-860A-3AFBC6601341}" type="datetimeFigureOut">
              <a:rPr lang="en-US" smtClean="0"/>
              <a:t>22/02/2021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0131-0D92-4B50-B950-4A4F72D33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3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6D197-10E0-43EA-860A-3AFBC6601341}" type="datetimeFigureOut">
              <a:rPr lang="en-US" smtClean="0"/>
              <a:t>22/02/2021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0131-0D92-4B50-B950-4A4F72D33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1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lnSpc>
                <a:spcPts val="5400"/>
              </a:lnSpc>
              <a:defRPr/>
            </a:pPr>
            <a:r>
              <a:rPr lang="en-US" altLang="en-US" sz="40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LỊCH SỬ </a:t>
            </a:r>
            <a:br>
              <a:rPr lang="en-US" altLang="en-US" sz="40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en-US" sz="40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ĐẢNG CỘNG SẢN VIỆT NAM</a:t>
            </a:r>
            <a:endParaRPr lang="en-US" altLang="en-US" sz="4000" b="1" dirty="0" smtClean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5342"/>
      </p:ext>
    </p:extLst>
  </p:cSld>
  <p:clrMapOvr>
    <a:masterClrMapping/>
  </p:clrMapOvr>
  <p:transition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46482"/>
      </p:ext>
    </p:extLst>
  </p:cSld>
  <p:clrMapOvr>
    <a:masterClrMapping/>
  </p:clrMapOvr>
  <p:transition>
    <p:cover dir="ld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65146"/>
      </p:ext>
    </p:extLst>
  </p:cSld>
  <p:clrMapOvr>
    <a:masterClrMapping/>
  </p:clrMapOvr>
  <p:transition>
    <p:checker dir="vert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2461"/>
      </p:ext>
    </p:extLst>
  </p:cSld>
  <p:clrMapOvr>
    <a:masterClrMapping/>
  </p:clrMapOvr>
  <p:transition>
    <p:cover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74415"/>
      </p:ext>
    </p:extLst>
  </p:cSld>
  <p:clrMapOvr>
    <a:masterClrMapping/>
  </p:clrMapOvr>
  <p:transition>
    <p:comb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38995"/>
      </p:ext>
    </p:extLst>
  </p:cSld>
  <p:clrMapOvr>
    <a:masterClrMapping/>
  </p:clrMapOvr>
  <p:transition>
    <p:push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81269"/>
      </p:ext>
    </p:extLst>
  </p:cSld>
  <p:clrMapOvr>
    <a:masterClrMapping/>
  </p:clrMapOvr>
  <p:transition>
    <p:cover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45543"/>
      </p:ext>
    </p:extLst>
  </p:cSld>
  <p:clrMapOvr>
    <a:masterClrMapping/>
  </p:clrMapOvr>
  <p:transition>
    <p:diamond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2845"/>
      </p:ext>
    </p:extLst>
  </p:cSld>
  <p:clrMapOvr>
    <a:masterClrMapping/>
  </p:clrMapOvr>
  <p:transition>
    <p:diamond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62960"/>
      </p:ext>
    </p:extLst>
  </p:cSld>
  <p:clrMapOvr>
    <a:masterClrMapping/>
  </p:clrMapOvr>
  <p:transition>
    <p:cover dir="d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75324"/>
      </p:ext>
    </p:extLst>
  </p:cSld>
  <p:clrMapOvr>
    <a:masterClrMapping/>
  </p:clrMapOvr>
  <p:transition>
    <p:zoom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7148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5892"/>
      </p:ext>
    </p:extLst>
  </p:cSld>
  <p:clrMapOvr>
    <a:masterClrMapping/>
  </p:clrMapOvr>
  <p:transition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69186"/>
      </p:ext>
    </p:extLst>
  </p:cSld>
  <p:clrMapOvr>
    <a:masterClrMapping/>
  </p:clrMapOvr>
  <p:transition>
    <p:cover dir="r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45894"/>
      </p:ext>
    </p:extLst>
  </p:cSld>
  <p:clrMapOvr>
    <a:masterClrMapping/>
  </p:clrMapOvr>
  <p:transition>
    <p:cover dir="ld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72662"/>
      </p:ext>
    </p:extLst>
  </p:cSld>
  <p:clrMapOvr>
    <a:masterClrMapping/>
  </p:clrMapOvr>
  <p:transition>
    <p:push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92532"/>
      </p:ext>
    </p:extLst>
  </p:cSld>
  <p:clrMapOvr>
    <a:masterClrMapping/>
  </p:clrMapOvr>
  <p:transition>
    <p:push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8708"/>
      </p:ext>
    </p:extLst>
  </p:cSld>
  <p:clrMapOvr>
    <a:masterClrMapping/>
  </p:clrMapOvr>
  <p:transition>
    <p:cover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50763"/>
      </p:ext>
    </p:extLst>
  </p:cSld>
  <p:clrMapOvr>
    <a:masterClrMapping/>
  </p:clrMapOvr>
  <p:transition>
    <p:cover dir="r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55843"/>
      </p:ext>
    </p:extLst>
  </p:cSld>
  <p:clrMapOvr>
    <a:masterClrMapping/>
  </p:clrMapOvr>
  <p:transition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1132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14785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7266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2052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3730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46673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6120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57108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 LÃNH ĐẠO HAI CUỘC KHÁNG CHIẾN, HOÀN THÀNH GIẢI PHÓNG DÂN TỘC, THỐNG NHẤT ĐẤT NƯỚC (1945 - 1975) </a:t>
            </a:r>
            <a:endParaRPr lang="en-US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04655"/>
      </p:ext>
    </p:extLst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38725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30424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3247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9371"/>
      </p:ext>
    </p:extLst>
  </p:cSld>
  <p:clrMapOvr>
    <a:masterClrMapping/>
  </p:clrMapOvr>
  <p:transition>
    <p:comb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00672"/>
      </p:ext>
    </p:extLst>
  </p:cSld>
  <p:clrMapOvr>
    <a:masterClrMapping/>
  </p:clrMapOvr>
  <p:transition>
    <p:cover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11916"/>
      </p:ext>
    </p:extLst>
  </p:cSld>
  <p:clrMapOvr>
    <a:masterClrMapping/>
  </p:clrMapOvr>
  <p:transition>
    <p:cover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21962"/>
      </p:ext>
    </p:extLst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6631"/>
      </p:ext>
    </p:extLst>
  </p:cSld>
  <p:clrMapOvr>
    <a:masterClrMapping/>
  </p:clrMapOvr>
  <p:transition>
    <p:checke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05427"/>
      </p:ext>
    </p:extLst>
  </p:cSld>
  <p:clrMapOvr>
    <a:masterClrMapping/>
  </p:clrMapOvr>
  <p:transition>
    <p:comb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4469"/>
      </p:ext>
    </p:extLst>
  </p:cSld>
  <p:clrMapOvr>
    <a:masterClrMapping/>
  </p:clrMapOvr>
  <p:transition>
    <p:checke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15794"/>
      </p:ext>
    </p:extLst>
  </p:cSld>
  <p:clrMapOvr>
    <a:masterClrMapping/>
  </p:clrMapOvr>
  <p:transition>
    <p:cover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7434"/>
      </p:ext>
    </p:extLst>
  </p:cSld>
  <p:clrMapOvr>
    <a:masterClrMapping/>
  </p:clrMapOvr>
  <p:transition>
    <p:comb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9659"/>
      </p:ext>
    </p:extLst>
  </p:cSld>
  <p:clrMapOvr>
    <a:masterClrMapping/>
  </p:clrMapOvr>
  <p:transition>
    <p:cover dir="l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42357"/>
      </p:ext>
    </p:extLst>
  </p:cSld>
  <p:clrMapOvr>
    <a:masterClrMapping/>
  </p:clrMapOvr>
  <p:transition>
    <p:cover dir="l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21908"/>
      </p:ext>
    </p:extLst>
  </p:cSld>
  <p:clrMapOvr>
    <a:masterClrMapping/>
  </p:clrMapOvr>
  <p:transition>
    <p:comb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0422"/>
      </p:ext>
    </p:extLst>
  </p:cSld>
  <p:clrMapOvr>
    <a:masterClrMapping/>
  </p:clrMapOvr>
  <p:transition>
    <p:comb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46985"/>
      </p:ext>
    </p:extLst>
  </p:cSld>
  <p:clrMapOvr>
    <a:masterClrMapping/>
  </p:clrMapOvr>
  <p:transition>
    <p:comb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65696"/>
      </p:ext>
    </p:extLst>
  </p:cSld>
  <p:clrMapOvr>
    <a:masterClrMapping/>
  </p:clrMapOvr>
  <p:transition>
    <p:comb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5590"/>
      </p:ext>
    </p:extLst>
  </p:cSld>
  <p:clrMapOvr>
    <a:masterClrMapping/>
  </p:clrMapOvr>
  <p:transition>
    <p:comb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4943"/>
      </p:ext>
    </p:extLst>
  </p:cSld>
  <p:clrMapOvr>
    <a:masterClrMapping/>
  </p:clrMapOvr>
  <p:transition>
    <p:comb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9717"/>
      </p:ext>
    </p:extLst>
  </p:cSld>
  <p:clrMapOvr>
    <a:masterClrMapping/>
  </p:clrMapOvr>
  <p:transition>
    <p:comb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47720"/>
      </p:ext>
    </p:extLst>
  </p:cSld>
  <p:clrMapOvr>
    <a:masterClrMapping/>
  </p:clrMapOvr>
  <p:transition>
    <p:comb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22718"/>
      </p:ext>
    </p:extLst>
  </p:cSld>
  <p:clrMapOvr>
    <a:masterClrMapping/>
  </p:clrMapOvr>
  <p:transition>
    <p:comb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1807"/>
      </p:ext>
    </p:extLst>
  </p:cSld>
  <p:clrMapOvr>
    <a:masterClrMapping/>
  </p:clrMapOvr>
  <p:transition>
    <p:comb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9910"/>
      </p:ext>
    </p:extLst>
  </p:cSld>
  <p:clrMapOvr>
    <a:masterClrMapping/>
  </p:clrMapOvr>
  <p:transition>
    <p:comb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21954"/>
      </p:ext>
    </p:extLst>
  </p:cSld>
  <p:clrMapOvr>
    <a:masterClrMapping/>
  </p:clrMapOvr>
  <p:transition>
    <p:comb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22393"/>
      </p:ext>
    </p:extLst>
  </p:cSld>
  <p:clrMapOvr>
    <a:masterClrMapping/>
  </p:clrMapOvr>
  <p:transition>
    <p:comb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94367"/>
      </p:ext>
    </p:extLst>
  </p:cSld>
  <p:clrMapOvr>
    <a:masterClrMapping/>
  </p:clrMapOvr>
  <p:transition>
    <p:comb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7226"/>
      </p:ext>
    </p:extLst>
  </p:cSld>
  <p:clrMapOvr>
    <a:masterClrMapping/>
  </p:clrMapOvr>
  <p:transition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60561"/>
      </p:ext>
    </p:extLst>
  </p:cSld>
  <p:clrMapOvr>
    <a:masterClrMapping/>
  </p:clrMapOvr>
  <p:transition>
    <p:cover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640"/>
      </p:ext>
    </p:extLst>
  </p:cSld>
  <p:clrMapOvr>
    <a:masterClrMapping/>
  </p:clrMapOvr>
  <p:transition>
    <p:cover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72943"/>
      </p:ext>
    </p:extLst>
  </p:cSld>
  <p:clrMapOvr>
    <a:masterClrMapping/>
  </p:clrMapOvr>
  <p:transition>
    <p:cover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89712"/>
      </p:ext>
    </p:extLst>
  </p:cSld>
  <p:clrMapOvr>
    <a:masterClrMapping/>
  </p:clrMapOvr>
  <p:transition>
    <p:cover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69547"/>
      </p:ext>
    </p:extLst>
  </p:cSld>
  <p:clrMapOvr>
    <a:masterClrMapping/>
  </p:clrMapOvr>
  <p:transition>
    <p:comb dir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42401"/>
      </p:ext>
    </p:extLst>
  </p:cSld>
  <p:clrMapOvr>
    <a:masterClrMapping/>
  </p:clrMapOvr>
  <p:transition>
    <p:cover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14481"/>
      </p:ext>
    </p:extLst>
  </p:cSld>
  <p:clrMapOvr>
    <a:masterClrMapping/>
  </p:clrMapOvr>
  <p:transition>
    <p:cover dir="r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2923"/>
      </p:ext>
    </p:extLst>
  </p:cSld>
  <p:clrMapOvr>
    <a:masterClrMapping/>
  </p:clrMapOvr>
  <p:transition>
    <p:cover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60331"/>
      </p:ext>
    </p:extLst>
  </p:cSld>
  <p:clrMapOvr>
    <a:masterClrMapping/>
  </p:clrMapOvr>
  <p:transition>
    <p:zoom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37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41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65972"/>
      </p:ext>
    </p:extLst>
  </p:cSld>
  <p:clrMapOvr>
    <a:masterClrMapping/>
  </p:clrMapOvr>
  <p:transition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24429"/>
      </p:ext>
    </p:extLst>
  </p:cSld>
  <p:clrMapOvr>
    <a:masterClrMapping/>
  </p:clrMapOvr>
  <p:transition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952"/>
      </p:ext>
    </p:extLst>
  </p:cSld>
  <p:clrMapOvr>
    <a:masterClrMapping/>
  </p:clrMapOvr>
  <p:transition>
    <p:cover dir="r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50512"/>
      </p:ext>
    </p:extLst>
  </p:cSld>
  <p:clrMapOvr>
    <a:masterClrMapping/>
  </p:clrMapOvr>
  <p:transition>
    <p:cover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20669"/>
      </p:ext>
    </p:extLst>
  </p:cSld>
  <p:clrMapOvr>
    <a:masterClrMapping/>
  </p:clrMapOvr>
  <p:transition>
    <p:comb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0319"/>
      </p:ext>
    </p:extLst>
  </p:cSld>
  <p:clrMapOvr>
    <a:masterClrMapping/>
  </p:clrMapOvr>
  <p:transition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04431"/>
      </p:ext>
    </p:extLst>
  </p:cSld>
  <p:clrMapOvr>
    <a:masterClrMapping/>
  </p:clrMapOvr>
  <p:transition>
    <p:cover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99312"/>
      </p:ext>
    </p:extLst>
  </p:cSld>
  <p:clrMapOvr>
    <a:masterClrMapping/>
  </p:clrMapOvr>
  <p:transition>
    <p:cover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00526"/>
      </p:ext>
    </p:extLst>
  </p:cSld>
  <p:clrMapOvr>
    <a:masterClrMapping/>
  </p:clrMapOvr>
  <p:transition>
    <p:cover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4865"/>
      </p:ext>
    </p:extLst>
  </p:cSld>
  <p:clrMapOvr>
    <a:masterClrMapping/>
  </p:clrMapOvr>
  <p:transition>
    <p:cover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30015"/>
      </p:ext>
    </p:extLst>
  </p:cSld>
  <p:clrMapOvr>
    <a:masterClrMapping/>
  </p:clrMapOvr>
  <p:transition>
    <p:cover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9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752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24268"/>
      </p:ext>
    </p:extLst>
  </p:cSld>
  <p:clrMapOvr>
    <a:masterClrMapping/>
  </p:clrMapOvr>
  <p:transition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8464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7362"/>
      </p:ext>
    </p:extLst>
  </p:cSld>
  <p:clrMapOvr>
    <a:masterClrMapping/>
  </p:clrMapOvr>
  <p:transition>
    <p:comb dir="vert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17163"/>
      </p:ext>
    </p:extLst>
  </p:cSld>
  <p:clrMapOvr>
    <a:masterClrMapping/>
  </p:clrMapOvr>
  <p:transition>
    <p:cover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96851"/>
      </p:ext>
    </p:extLst>
  </p:cSld>
  <p:clrMapOvr>
    <a:masterClrMapping/>
  </p:clrMapOvr>
  <p:transition>
    <p:cover dir="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2000" b="1" smtClean="0">
                <a:solidFill>
                  <a:srgbClr val="0000FF"/>
                </a:solidFill>
                <a:latin typeface="Times New Roman" panose="02020603050405020304" pitchFamily="18" charset="0"/>
              </a:rPr>
              <a:t>Mỹ Diệm khủng bố, đàn áp cả dân thường và cộng sản (1954-1960)</a:t>
            </a:r>
            <a:endParaRPr lang="en-US" altLang="en-US" sz="2000" b="1" smtClean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6025"/>
      </p:ext>
    </p:extLst>
  </p:cSld>
  <p:clrMapOvr>
    <a:masterClrMapping/>
  </p:clrMapOvr>
  <p:transition>
    <p:diamond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44849"/>
      </p:ext>
    </p:extLst>
  </p:cSld>
  <p:clrMapOvr>
    <a:masterClrMapping/>
  </p:clrMapOvr>
  <p:transition>
    <p:cover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91991"/>
      </p:ext>
    </p:extLst>
  </p:cSld>
  <p:clrMapOvr>
    <a:masterClrMapping/>
  </p:clrMapOvr>
  <p:transition>
    <p:cover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95869"/>
      </p:ext>
    </p:extLst>
  </p:cSld>
  <p:clrMapOvr>
    <a:masterClrMapping/>
  </p:clrMapOvr>
  <p:transition>
    <p:comb dir="vert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75074"/>
      </p:ext>
    </p:extLst>
  </p:cSld>
  <p:clrMapOvr>
    <a:masterClrMapping/>
  </p:clrMapOvr>
  <p:transition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16041"/>
      </p:ext>
    </p:extLst>
  </p:cSld>
  <p:clrMapOvr>
    <a:masterClrMapping/>
  </p:clrMapOvr>
  <p:transition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4021"/>
      </p:ext>
    </p:extLst>
  </p:cSld>
  <p:clrMapOvr>
    <a:masterClrMapping/>
  </p:clrMapOvr>
  <p:transition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17829"/>
      </p:ext>
    </p:extLst>
  </p:cSld>
  <p:clrMapOvr>
    <a:masterClrMapping/>
  </p:clrMapOvr>
  <p:transition>
    <p:cover dir="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94320"/>
      </p:ext>
    </p:extLst>
  </p:cSld>
  <p:clrMapOvr>
    <a:masterClrMapping/>
  </p:clrMapOvr>
  <p:transition>
    <p:cover dir="d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6735"/>
      </p:ext>
    </p:extLst>
  </p:cSld>
  <p:clrMapOvr>
    <a:masterClrMapping/>
  </p:clrMapOvr>
  <p:transition>
    <p:cover dir="d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4134"/>
      </p:ext>
    </p:extLst>
  </p:cSld>
  <p:clrMapOvr>
    <a:masterClrMapping/>
  </p:clrMapOvr>
  <p:transition>
    <p:cover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13700"/>
      </p:ext>
    </p:extLst>
  </p:cSld>
  <p:clrMapOvr>
    <a:masterClrMapping/>
  </p:clrMapOvr>
  <p:transition>
    <p:cover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2290"/>
      </p:ext>
    </p:extLst>
  </p:cSld>
  <p:clrMapOvr>
    <a:masterClrMapping/>
  </p:clrMapOvr>
  <p:transition>
    <p:cover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50163"/>
      </p:ext>
    </p:extLst>
  </p:cSld>
  <p:clrMapOvr>
    <a:masterClrMapping/>
  </p:clrMapOvr>
  <p:transition>
    <p:cover dir="d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7088"/>
      </p:ext>
    </p:extLst>
  </p:cSld>
  <p:clrMapOvr>
    <a:masterClrMapping/>
  </p:clrMapOvr>
  <p:transition>
    <p:cover dir="ld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66063"/>
      </p:ext>
    </p:extLst>
  </p:cSld>
  <p:clrMapOvr>
    <a:masterClrMapping/>
  </p:clrMapOvr>
  <p:transition>
    <p:cover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4595"/>
      </p:ext>
    </p:extLst>
  </p:cSld>
  <p:clrMapOvr>
    <a:masterClrMapping/>
  </p:clrMapOvr>
  <p:transition>
    <p:checke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15527"/>
      </p:ext>
    </p:extLst>
  </p:cSld>
  <p:clrMapOvr>
    <a:masterClrMapping/>
  </p:clrMapOvr>
  <p:transition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9906"/>
      </p:ext>
    </p:extLst>
  </p:cSld>
  <p:clrMapOvr>
    <a:masterClrMapping/>
  </p:clrMapOvr>
  <p:transition>
    <p:checker dir="vert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68292"/>
      </p:ext>
    </p:extLst>
  </p:cSld>
  <p:clrMapOvr>
    <a:masterClrMapping/>
  </p:clrMapOvr>
  <p:transition>
    <p:checker dir="vert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3344"/>
      </p:ext>
    </p:extLst>
  </p:cSld>
  <p:clrMapOvr>
    <a:masterClrMapping/>
  </p:clrMapOvr>
  <p:transition>
    <p:comb dir="vert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1057"/>
      </p:ext>
    </p:extLst>
  </p:cSld>
  <p:clrMapOvr>
    <a:masterClrMapping/>
  </p:clrMapOvr>
  <p:transition>
    <p:checker dir="vert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3364"/>
      </p:ext>
    </p:extLst>
  </p:cSld>
  <p:clrMapOvr>
    <a:masterClrMapping/>
  </p:clrMapOvr>
  <p:transition>
    <p:comb dir="vert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65520"/>
      </p:ext>
    </p:extLst>
  </p:cSld>
  <p:clrMapOvr>
    <a:masterClrMapping/>
  </p:clrMapOvr>
  <p:transition>
    <p:cover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6566"/>
      </p:ext>
    </p:extLst>
  </p:cSld>
  <p:clrMapOvr>
    <a:masterClrMapping/>
  </p:clrMapOvr>
  <p:transition>
    <p:cover dir="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3315"/>
      </p:ext>
    </p:extLst>
  </p:cSld>
  <p:clrMapOvr>
    <a:masterClrMapping/>
  </p:clrMapOvr>
  <p:transition>
    <p:cover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z="21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49727"/>
      </p:ext>
    </p:extLst>
  </p:cSld>
  <p:clrMapOvr>
    <a:masterClrMapping/>
  </p:clrMapOvr>
  <p:transition>
    <p:diamond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21186"/>
      </p:ext>
    </p:extLst>
  </p:cSld>
  <p:clrMapOvr>
    <a:masterClrMapping/>
  </p:clrMapOvr>
  <p:transition>
    <p:checke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On-screen Show (4:3)</PresentationFormat>
  <Paragraphs>3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1" baseType="lpstr">
      <vt:lpstr>Arial</vt:lpstr>
      <vt:lpstr>Calibri</vt:lpstr>
      <vt:lpstr>Calibri Light</vt:lpstr>
      <vt:lpstr>Times New Roman</vt:lpstr>
      <vt:lpstr>Office Theme</vt:lpstr>
      <vt:lpstr>LỊCH SỬ  ĐẢNG CỘNG SẢN VIỆT NAM</vt:lpstr>
      <vt:lpstr>ĐẢNG LÃNH ĐẠO HAI CUỘC KHÁNG CHIẾN, HOÀN THÀNH GIẢI PHÓNG DÂN TỘC, THỐNG NHẤT ĐẤT NƯỚC (1945 - 1975)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Mỹ Diệm khủng bố, đàn áp cả dân thường và cộng sản (1954-1960)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LỊCH SỬ  ĐẢNG CỘNG SẢN VIỆT NAM</dc:title>
  <dc:creator>User</dc:creator>
  <cp:lastModifiedBy>User</cp:lastModifiedBy>
  <cp:revision>1</cp:revision>
  <dcterms:created xsi:type="dcterms:W3CDTF">2021-02-22T08:14:20Z</dcterms:created>
  <dcterms:modified xsi:type="dcterms:W3CDTF">2021-02-22T08:14:20Z</dcterms:modified>
</cp:coreProperties>
</file>